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DC2-A3BE-40C0-A35F-C15DF94A0C1E}" type="datetimeFigureOut">
              <a:rPr lang="nl-NL" smtClean="0"/>
              <a:t>1-6-2015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F4CD3A-3D8F-414B-94CC-CD6EDE86244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DC2-A3BE-40C0-A35F-C15DF94A0C1E}" type="datetimeFigureOut">
              <a:rPr lang="nl-NL" smtClean="0"/>
              <a:t>1-6-2015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CD3A-3D8F-414B-94CC-CD6EDE86244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DC2-A3BE-40C0-A35F-C15DF94A0C1E}" type="datetimeFigureOut">
              <a:rPr lang="nl-NL" smtClean="0"/>
              <a:t>1-6-2015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CD3A-3D8F-414B-94CC-CD6EDE86244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DC2-A3BE-40C0-A35F-C15DF94A0C1E}" type="datetimeFigureOut">
              <a:rPr lang="nl-NL" smtClean="0"/>
              <a:t>1-6-2015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CD3A-3D8F-414B-94CC-CD6EDE86244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DC2-A3BE-40C0-A35F-C15DF94A0C1E}" type="datetimeFigureOut">
              <a:rPr lang="nl-NL" smtClean="0"/>
              <a:t>1-6-2015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4CD3A-3D8F-414B-94CC-CD6EDE86244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DC2-A3BE-40C0-A35F-C15DF94A0C1E}" type="datetimeFigureOut">
              <a:rPr lang="nl-NL" smtClean="0"/>
              <a:t>1-6-2015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CD3A-3D8F-414B-94CC-CD6EDE86244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DC2-A3BE-40C0-A35F-C15DF94A0C1E}" type="datetimeFigureOut">
              <a:rPr lang="nl-NL" smtClean="0"/>
              <a:t>1-6-2015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CD3A-3D8F-414B-94CC-CD6EDE86244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DC2-A3BE-40C0-A35F-C15DF94A0C1E}" type="datetimeFigureOut">
              <a:rPr lang="nl-NL" smtClean="0"/>
              <a:t>1-6-2015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CD3A-3D8F-414B-94CC-CD6EDE86244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DC2-A3BE-40C0-A35F-C15DF94A0C1E}" type="datetimeFigureOut">
              <a:rPr lang="nl-NL" smtClean="0"/>
              <a:t>1-6-2015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CD3A-3D8F-414B-94CC-CD6EDE86244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DC2-A3BE-40C0-A35F-C15DF94A0C1E}" type="datetimeFigureOut">
              <a:rPr lang="nl-NL" smtClean="0"/>
              <a:t>1-6-2015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CD3A-3D8F-414B-94CC-CD6EDE86244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DC2-A3BE-40C0-A35F-C15DF94A0C1E}" type="datetimeFigureOut">
              <a:rPr lang="nl-NL" smtClean="0"/>
              <a:t>1-6-2015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F4CD3A-3D8F-414B-94CC-CD6EDE86244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B88DC2-A3BE-40C0-A35F-C15DF94A0C1E}" type="datetimeFigureOut">
              <a:rPr lang="nl-NL" smtClean="0"/>
              <a:t>1-6-2015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EF4CD3A-3D8F-414B-94CC-CD6EDE862447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91264" cy="4571999"/>
          </a:xfrm>
        </p:spPr>
        <p:txBody>
          <a:bodyPr/>
          <a:lstStyle/>
          <a:p>
            <a:r>
              <a:rPr lang="nl-NL" dirty="0" smtClean="0"/>
              <a:t>Palliatieve zorg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Hoofdstuk 21 </a:t>
            </a:r>
            <a:endParaRPr lang="nl-NL" dirty="0" smtClean="0"/>
          </a:p>
          <a:p>
            <a:r>
              <a:rPr lang="nl-NL" dirty="0"/>
              <a:t>Persoonlijke basiszorg deel 2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3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Voeding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Gewichtsverlies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Misselijkheid / braken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Mondklachten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Uitscheiding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Vermoeidheid / slapeloosheid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Ademhaling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Sufheid / verwardheid / onrust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Angst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18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Palliatieve zorg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Start op het moment dat de zorgvrager weet dat hij ongeneeslijk ziek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Stopt als de zorgvrager is overleden.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Verbeteren van de kwaliteit van leven staat voorop:</a:t>
            </a:r>
          </a:p>
          <a:p>
            <a:pPr marL="800100" lvl="1" indent="-342900"/>
            <a:r>
              <a:rPr lang="nl-NL" dirty="0" smtClean="0"/>
              <a:t>Voorkomen en verlichten van lijden.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835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Terminale zorg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Zorg in de laatste fase van iemands leven: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Pré</a:t>
            </a:r>
            <a:r>
              <a:rPr lang="nl-NL" dirty="0" smtClean="0"/>
              <a:t> terminaal: stabiliteit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Terminaal: achteruitgang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Sterven: snelle achteruitgang.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849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Palliatief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Lijden verlichten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Zorgvrager houdt de regie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Behoeften van de zorgvrager staan centraal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Ondersteuning van de naasten in het omgaan met de ziekte / rouwbegeleiding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Teamwork / interdisciplinair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959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Kwaliteit van leven is het uitgangspunt van de zorgverlening.</a:t>
            </a:r>
          </a:p>
          <a:p>
            <a:pPr marL="800100" lvl="1" indent="-342900"/>
            <a:r>
              <a:rPr lang="nl-NL" dirty="0" smtClean="0"/>
              <a:t>Dit is een subjectief begrip en in deze fase veranderlijk</a:t>
            </a:r>
          </a:p>
          <a:p>
            <a:pPr marL="342900" indent="-342900"/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Identiteit.</a:t>
            </a:r>
          </a:p>
          <a:p>
            <a:pPr marL="800100" lvl="1" indent="-342900"/>
            <a:r>
              <a:rPr lang="nl-NL" dirty="0" smtClean="0"/>
              <a:t>Bevestigen door regie bij de zorgverlener te laten</a:t>
            </a:r>
          </a:p>
          <a:p>
            <a:pPr marL="800100" lvl="1" indent="-342900"/>
            <a:r>
              <a:rPr lang="nl-NL" dirty="0" smtClean="0"/>
              <a:t>Levensloop bespreken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015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Welzijn en comfort.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Aanvullende zorgvormen.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325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/>
          <a:lstStyle/>
          <a:p>
            <a:r>
              <a:rPr lang="nl-NL" dirty="0" smtClean="0"/>
              <a:t>Symptoombestrijding &amp; complicaties voorkomen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Let op klachten van de zorgvrager.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Pijn:</a:t>
            </a:r>
          </a:p>
          <a:p>
            <a:pPr marL="800100" lvl="1" indent="-342900"/>
            <a:r>
              <a:rPr lang="nl-NL" dirty="0" smtClean="0"/>
              <a:t>Beleving</a:t>
            </a:r>
          </a:p>
          <a:p>
            <a:pPr marL="800100" lvl="1" indent="-342900"/>
            <a:r>
              <a:rPr lang="nl-NL" dirty="0" smtClean="0"/>
              <a:t>Continu / pieken</a:t>
            </a:r>
          </a:p>
          <a:p>
            <a:pPr marL="800100" lvl="1" indent="-342900"/>
            <a:r>
              <a:rPr lang="nl-NL" dirty="0" smtClean="0"/>
              <a:t>Belemmeringen </a:t>
            </a:r>
          </a:p>
          <a:p>
            <a:pPr marL="800100" lvl="1" indent="-342900"/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Pijnanamnese  / pijnscore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85184"/>
            <a:ext cx="4000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18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976664" cy="54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564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Behandeling / voorlichting:</a:t>
            </a:r>
          </a:p>
          <a:p>
            <a:pPr marL="800100" lvl="1" indent="-342900"/>
            <a:r>
              <a:rPr lang="nl-NL" dirty="0" smtClean="0"/>
              <a:t>Leg uit dat pijn die samenhangt met de aandoening / ziekte vaak niet weggenomen kan worden.</a:t>
            </a:r>
          </a:p>
          <a:p>
            <a:pPr marL="800100" lvl="1" indent="-342900"/>
            <a:r>
              <a:rPr lang="nl-NL" dirty="0" smtClean="0"/>
              <a:t>Wijs op de (bij)werkingen van pijn medicatie</a:t>
            </a:r>
          </a:p>
          <a:p>
            <a:pPr marL="800100" lvl="1" indent="-342900"/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Medicatie:</a:t>
            </a:r>
          </a:p>
          <a:p>
            <a:pPr marL="800100" lvl="1" indent="-342900"/>
            <a:r>
              <a:rPr lang="nl-NL" dirty="0" smtClean="0"/>
              <a:t>Niet morfine achtige middelen (o.a. paracetamol)</a:t>
            </a:r>
          </a:p>
          <a:p>
            <a:pPr marL="800100" lvl="1" indent="-342900"/>
            <a:r>
              <a:rPr lang="nl-NL" dirty="0" smtClean="0"/>
              <a:t>Zwak morfine achtige pijnstillers (o.a. codeïne)</a:t>
            </a:r>
          </a:p>
          <a:p>
            <a:pPr marL="800100" lvl="1" indent="-342900"/>
            <a:r>
              <a:rPr lang="nl-NL" dirty="0" smtClean="0"/>
              <a:t>Morfine achtige middelen: </a:t>
            </a:r>
            <a:r>
              <a:rPr lang="nl-NL" sz="1800" dirty="0" smtClean="0"/>
              <a:t>1. oraal, zetpillen, pleisters</a:t>
            </a:r>
          </a:p>
          <a:p>
            <a:pPr lvl="2" indent="0">
              <a:buNone/>
            </a:pPr>
            <a:r>
              <a:rPr lang="nl-NL" dirty="0"/>
              <a:t>	</a:t>
            </a:r>
            <a:r>
              <a:rPr lang="nl-NL" dirty="0" smtClean="0"/>
              <a:t>		  2. per injectie of pompje 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1952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el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61</TotalTime>
  <Words>234</Words>
  <Application>Microsoft Office PowerPoint</Application>
  <PresentationFormat>Diavoorstelling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Essentieel</vt:lpstr>
      <vt:lpstr>Palliatieve zorg</vt:lpstr>
      <vt:lpstr>Palliatieve zorg</vt:lpstr>
      <vt:lpstr>Terminale zorg</vt:lpstr>
      <vt:lpstr>Palliatief</vt:lpstr>
      <vt:lpstr>PowerPoint-presentatie</vt:lpstr>
      <vt:lpstr>PowerPoint-presentatie</vt:lpstr>
      <vt:lpstr>Symptoombestrijding &amp; complicaties voorkomen</vt:lpstr>
      <vt:lpstr>PowerPoint-presentatie</vt:lpstr>
      <vt:lpstr>PowerPoint-presentatie</vt:lpstr>
      <vt:lpstr>PowerPoint-presentatie</vt:lpstr>
      <vt:lpstr>PowerPoint-presentatie</vt:lpstr>
    </vt:vector>
  </TitlesOfParts>
  <Company>Onderwijsgroep Noord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Palliatieve zorg</dc:title>
  <dc:creator>P. Haagsma</dc:creator>
  <cp:lastModifiedBy>P. Haagsma</cp:lastModifiedBy>
  <cp:revision>15</cp:revision>
  <dcterms:created xsi:type="dcterms:W3CDTF">2015-06-01T13:34:55Z</dcterms:created>
  <dcterms:modified xsi:type="dcterms:W3CDTF">2015-06-01T14:37:01Z</dcterms:modified>
</cp:coreProperties>
</file>